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2" r:id="rId4"/>
    <p:sldId id="257" r:id="rId5"/>
    <p:sldId id="260" r:id="rId6"/>
    <p:sldId id="263" r:id="rId7"/>
    <p:sldId id="258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830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88128-090A-F640-BA26-B9C12F2621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190A89-61B2-FF46-8855-F2D4AA920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86DB3-7196-5240-924B-1D6571C8C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737F-9017-024D-B1F4-65DA13F4B9A3}" type="datetimeFigureOut">
              <a:rPr lang="en-US" smtClean="0"/>
              <a:t>5/15/21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713E3-801C-1B4C-A277-4EBAA7B26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89B5E-297B-D34E-9FC1-E00AC4D87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0736E-CDFD-0D46-9E0D-0E0F0883B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545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FD7F2-5C30-944B-B5A4-4B7388EEC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33B8FB-67E6-5F46-9530-D437320922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E0A64-E0C9-144A-A741-4AA6C4784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737F-9017-024D-B1F4-65DA13F4B9A3}" type="datetimeFigureOut">
              <a:rPr lang="en-US" smtClean="0"/>
              <a:t>5/15/21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67787-7ADA-904F-808E-B086C8681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ECC03-7848-4747-8867-FA08B697E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0736E-CDFD-0D46-9E0D-0E0F0883B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0B95A0-C1BF-404B-B0EF-1D0463FA9E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80B9C4-1FD1-AB44-8143-A11B570FE0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4C322-E824-6A4A-8F7D-6B56E1779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737F-9017-024D-B1F4-65DA13F4B9A3}" type="datetimeFigureOut">
              <a:rPr lang="en-US" smtClean="0"/>
              <a:t>5/15/21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8026C-0993-D646-B14F-3BF2A7B73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8251D-42D5-8444-B46A-A5FF97AFA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0736E-CDFD-0D46-9E0D-0E0F0883B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24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3C0A5-2AFF-B540-9E2E-ED74DF436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C1EC0-F9F8-5644-90A4-755052271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0FE83-275D-E346-896A-468E1E592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737F-9017-024D-B1F4-65DA13F4B9A3}" type="datetimeFigureOut">
              <a:rPr lang="en-US" smtClean="0"/>
              <a:t>5/15/21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D9319-38F4-5E47-9CCB-C82872093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1A260-BFA0-EE47-9530-0757A9175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0736E-CDFD-0D46-9E0D-0E0F0883B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08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15D39-A3A0-9444-B20E-DB712F82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709FD-3FCE-B74C-84E4-B1CA519BE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FCBD5-9C2F-1E45-A07D-7CE21EA01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737F-9017-024D-B1F4-65DA13F4B9A3}" type="datetimeFigureOut">
              <a:rPr lang="en-US" smtClean="0"/>
              <a:t>5/15/21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A67E5-FC1E-7E49-9F5A-00CC12227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7FB3C-380B-DF4F-B7E9-7DDB26A6F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0736E-CDFD-0D46-9E0D-0E0F0883B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35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E4BD5-C2F6-604D-8BEA-EBC53242B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1C158-6EF9-AE41-8183-7BB7F9531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4F49EB-9259-7540-B557-6C56E16E0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605FF7-1D90-A249-B712-9149ED49D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737F-9017-024D-B1F4-65DA13F4B9A3}" type="datetimeFigureOut">
              <a:rPr lang="en-US" smtClean="0"/>
              <a:t>5/15/21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1DE394-C0BF-5649-8042-0A8105D13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CB293A-74A7-A040-AB73-3DA345DEC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0736E-CDFD-0D46-9E0D-0E0F0883B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51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77764-2A54-D447-96BA-12D99ABBD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718BF-C16D-8645-8C85-34A45AEA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CFE89F-2D43-8E46-935D-4637DDE81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53A7B5-3764-634D-ACE8-FC8596B0A6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1DDD4C-D1A1-C141-A783-B8996E67C3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E82E4E-698C-924D-810C-A338ACBF4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737F-9017-024D-B1F4-65DA13F4B9A3}" type="datetimeFigureOut">
              <a:rPr lang="en-US" smtClean="0"/>
              <a:t>5/15/21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7C93F7-753C-C44A-A3D6-47CE3D636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A809A9-9F05-B141-82B5-6A70E6DF6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0736E-CDFD-0D46-9E0D-0E0F0883B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61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111C6-6EAA-EA4B-A359-4A4299BB0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91F76A-1C27-FF40-822B-3B0A9F12A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737F-9017-024D-B1F4-65DA13F4B9A3}" type="datetimeFigureOut">
              <a:rPr lang="en-US" smtClean="0"/>
              <a:t>5/15/21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F8FF2A-8623-0F46-8D03-29F976F57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DC11CE-6BDC-4C4B-A68A-03744AC0B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0736E-CDFD-0D46-9E0D-0E0F0883B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36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0597B8-A561-AF46-91E7-EF2D10B86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737F-9017-024D-B1F4-65DA13F4B9A3}" type="datetimeFigureOut">
              <a:rPr lang="en-US" smtClean="0"/>
              <a:t>5/15/21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A09BC8-0E57-A548-A07F-B768E0D86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B376C-432D-9E40-B633-85182EDB4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0736E-CDFD-0D46-9E0D-0E0F0883B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91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84500-8335-4446-8824-2AAB36FB7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ED967-9E8D-BA4B-92BA-5DDC319FF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58E22-445D-1A4B-8BF3-41D7ADC16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EC9B87-6A78-054F-AB32-FC6E541FA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737F-9017-024D-B1F4-65DA13F4B9A3}" type="datetimeFigureOut">
              <a:rPr lang="en-US" smtClean="0"/>
              <a:t>5/15/21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5F6D4D-A6E0-E543-80BF-2DA2000BF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59FB8D-EBEF-5D41-AC34-9DBD9C9C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0736E-CDFD-0D46-9E0D-0E0F0883B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9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B72C0-691C-474A-9277-29C0C78B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BB86FE-BECC-2244-8A6A-4A5AAD0830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84C947-18F2-6242-99C8-027115617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333C17-C802-0440-B5A9-88B59D750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737F-9017-024D-B1F4-65DA13F4B9A3}" type="datetimeFigureOut">
              <a:rPr lang="en-US" smtClean="0"/>
              <a:t>5/15/21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F04F2D-C237-F44F-BC51-702799053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ACAD0-6B28-E24E-9A2F-6972F3B21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0736E-CDFD-0D46-9E0D-0E0F0883B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74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D2AA6D-DB66-DE43-9B68-6A7925E15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7BD802-023C-4647-A106-F45829F6E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B4CD4-8D83-B846-B91B-B3434FD04E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7737F-9017-024D-B1F4-65DA13F4B9A3}" type="datetimeFigureOut">
              <a:rPr lang="en-US" smtClean="0"/>
              <a:t>5/15/21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B0DF5-D10D-8A4E-A853-776316393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C419A-256C-724F-9A2E-51DF2E073C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0736E-CDFD-0D46-9E0D-0E0F0883B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9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eproject.com/explore/video/deuteronomy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bibleproject.com/explore/video/deuteronomy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eproject.com/explore/video/joshua/" TargetMode="External"/><Relationship Id="rId2" Type="http://schemas.openxmlformats.org/officeDocument/2006/relationships/hyperlink" Target="https://bibleproject.com/explore/video/deuteronomy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2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hlinkClick r:id="rId3"/>
            <a:extLst>
              <a:ext uri="{FF2B5EF4-FFF2-40B4-BE49-F238E27FC236}">
                <a16:creationId xmlns:a16="http://schemas.microsoft.com/office/drawing/2014/main" id="{DA4C1EFB-7B07-1547-B10B-953798D840A2}"/>
              </a:ext>
            </a:extLst>
          </p:cNvPr>
          <p:cNvSpPr txBox="1"/>
          <p:nvPr/>
        </p:nvSpPr>
        <p:spPr>
          <a:xfrm>
            <a:off x="2019757" y="2068377"/>
            <a:ext cx="8340412" cy="2031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Introduction to the Old Testament: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Session 5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Deuteronomy and Joshua</a:t>
            </a:r>
          </a:p>
        </p:txBody>
      </p:sp>
    </p:spTree>
    <p:extLst>
      <p:ext uri="{BB962C8B-B14F-4D97-AF65-F5344CB8AC3E}">
        <p14:creationId xmlns:p14="http://schemas.microsoft.com/office/powerpoint/2010/main" val="4182092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hlinkClick r:id="rId2"/>
            <a:extLst>
              <a:ext uri="{FF2B5EF4-FFF2-40B4-BE49-F238E27FC236}">
                <a16:creationId xmlns:a16="http://schemas.microsoft.com/office/drawing/2014/main" id="{DA4C1EFB-7B07-1547-B10B-953798D840A2}"/>
              </a:ext>
            </a:extLst>
          </p:cNvPr>
          <p:cNvSpPr txBox="1"/>
          <p:nvPr/>
        </p:nvSpPr>
        <p:spPr>
          <a:xfrm>
            <a:off x="1173892" y="891815"/>
            <a:ext cx="9168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Bible Project: Overview of Deuteronomy</a:t>
            </a:r>
          </a:p>
        </p:txBody>
      </p:sp>
      <p:pic>
        <p:nvPicPr>
          <p:cNvPr id="6" name="Picture 5" descr="Tex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D8C91E0E-FFA7-6B43-9520-1610C3B66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23" y="1733359"/>
            <a:ext cx="12192000" cy="492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51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4520BF4-E5B5-CD42-81A9-239DBBC82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765" y="979069"/>
            <a:ext cx="8828579" cy="489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7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6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8BABA5-913E-A844-874F-10B7E6D5B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383" y="308488"/>
            <a:ext cx="2053974" cy="3178689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400" dirty="0">
                <a:solidFill>
                  <a:srgbClr val="FFFFFF"/>
                </a:solidFill>
              </a:rPr>
              <a:t>Detailed Structure of Deuteronomy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 picture containing whiteboard&#10;&#10;Description automatically generated">
            <a:extLst>
              <a:ext uri="{FF2B5EF4-FFF2-40B4-BE49-F238E27FC236}">
                <a16:creationId xmlns:a16="http://schemas.microsoft.com/office/drawing/2014/main" id="{C64FF2E6-DC21-BB4A-A904-9C907F084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740" y="58177"/>
            <a:ext cx="9784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4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3C6222-5398-4A4E-A253-9DF951780E46}"/>
              </a:ext>
            </a:extLst>
          </p:cNvPr>
          <p:cNvSpPr txBox="1"/>
          <p:nvPr/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Themes of Deuteronomy</a:t>
            </a:r>
          </a:p>
        </p:txBody>
      </p:sp>
      <p:sp>
        <p:nvSpPr>
          <p:cNvPr id="30" name="TextBox 2">
            <a:extLst>
              <a:ext uri="{FF2B5EF4-FFF2-40B4-BE49-F238E27FC236}">
                <a16:creationId xmlns:a16="http://schemas.microsoft.com/office/drawing/2014/main" id="{4E9B4C51-860A-D24B-8A1E-9971523ADE0B}"/>
              </a:ext>
            </a:extLst>
          </p:cNvPr>
          <p:cNvSpPr txBox="1"/>
          <p:nvPr/>
        </p:nvSpPr>
        <p:spPr>
          <a:xfrm>
            <a:off x="4810259" y="649480"/>
            <a:ext cx="6915019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Reform – sacrifices only at Jerusalem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Greater abstraction of Deity (not present in temple)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Ethical issues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Transgenerational covenant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Love – Yahweh’s gracious &amp; undeserved love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The chosen people – holy, dedicated to Yahweh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Divine providence – but unfulfilled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349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hlinkClick r:id="rId2"/>
            <a:extLst>
              <a:ext uri="{FF2B5EF4-FFF2-40B4-BE49-F238E27FC236}">
                <a16:creationId xmlns:a16="http://schemas.microsoft.com/office/drawing/2014/main" id="{DA4C1EFB-7B07-1547-B10B-953798D840A2}"/>
              </a:ext>
            </a:extLst>
          </p:cNvPr>
          <p:cNvSpPr txBox="1"/>
          <p:nvPr/>
        </p:nvSpPr>
        <p:spPr>
          <a:xfrm>
            <a:off x="1186249" y="805317"/>
            <a:ext cx="9168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Bible Project: Overview of Joshua</a:t>
            </a:r>
          </a:p>
        </p:txBody>
      </p:sp>
      <p:pic>
        <p:nvPicPr>
          <p:cNvPr id="4" name="Picture 3" descr="A picture containing text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D4C0497D-701D-6640-82BE-9DA47F6E59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16039"/>
            <a:ext cx="12192000" cy="511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20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alm tree in front of a sunset&#10;&#10;Description automatically generated with medium confidence">
            <a:extLst>
              <a:ext uri="{FF2B5EF4-FFF2-40B4-BE49-F238E27FC236}">
                <a16:creationId xmlns:a16="http://schemas.microsoft.com/office/drawing/2014/main" id="{43977063-49DA-3248-96C5-59F2C2B974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289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22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8BABA5-913E-A844-874F-10B7E6D5B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473" y="2950387"/>
            <a:ext cx="3052293" cy="3531403"/>
          </a:xfrm>
        </p:spPr>
        <p:txBody>
          <a:bodyPr anchor="t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Brief Structure of Joshua</a:t>
            </a:r>
          </a:p>
        </p:txBody>
      </p:sp>
    </p:spTree>
    <p:extLst>
      <p:ext uri="{BB962C8B-B14F-4D97-AF65-F5344CB8AC3E}">
        <p14:creationId xmlns:p14="http://schemas.microsoft.com/office/powerpoint/2010/main" val="713928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3C6222-5398-4A4E-A253-9DF951780E46}"/>
              </a:ext>
            </a:extLst>
          </p:cNvPr>
          <p:cNvSpPr txBox="1"/>
          <p:nvPr/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Three Theories of How Israel Developed</a:t>
            </a:r>
          </a:p>
        </p:txBody>
      </p:sp>
      <p:sp>
        <p:nvSpPr>
          <p:cNvPr id="30" name="TextBox 2">
            <a:extLst>
              <a:ext uri="{FF2B5EF4-FFF2-40B4-BE49-F238E27FC236}">
                <a16:creationId xmlns:a16="http://schemas.microsoft.com/office/drawing/2014/main" id="{4E9B4C51-860A-D24B-8A1E-9971523ADE0B}"/>
              </a:ext>
            </a:extLst>
          </p:cNvPr>
          <p:cNvSpPr txBox="1"/>
          <p:nvPr/>
        </p:nvSpPr>
        <p:spPr>
          <a:xfrm>
            <a:off x="4810259" y="649480"/>
            <a:ext cx="6915019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7030A0"/>
                </a:solidFill>
              </a:rPr>
              <a:t>Immigration</a:t>
            </a:r>
            <a:r>
              <a:rPr lang="en-US" sz="3200" dirty="0"/>
              <a:t> </a:t>
            </a:r>
          </a:p>
          <a:p>
            <a:pPr marL="9144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Israelites occupied the central highlands then took control of the plains </a:t>
            </a:r>
          </a:p>
          <a:p>
            <a:pPr marL="9144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inconsistent with archaeology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7030A0"/>
                </a:solidFill>
              </a:rPr>
              <a:t>Revolt </a:t>
            </a:r>
          </a:p>
          <a:p>
            <a:pPr marL="9144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Israel began as a social revolution within </a:t>
            </a:r>
            <a:r>
              <a:rPr lang="en-US" sz="2800" dirty="0" err="1"/>
              <a:t>Cannanite</a:t>
            </a:r>
            <a:r>
              <a:rPr lang="en-US" sz="2800" dirty="0"/>
              <a:t> society</a:t>
            </a:r>
          </a:p>
          <a:p>
            <a:pPr marL="9144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more consistent with archaeology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7030A0"/>
                </a:solidFill>
              </a:rPr>
              <a:t>Gradual Emergence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Israelites were </a:t>
            </a:r>
            <a:r>
              <a:rPr lang="en-US" sz="2800" dirty="0" err="1"/>
              <a:t>Cannanites</a:t>
            </a:r>
            <a:r>
              <a:rPr lang="en-US" sz="2800" dirty="0"/>
              <a:t> who developed a separate identity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settled increasingly in central highlands</a:t>
            </a:r>
          </a:p>
        </p:txBody>
      </p:sp>
    </p:spTree>
    <p:extLst>
      <p:ext uri="{BB962C8B-B14F-4D97-AF65-F5344CB8AC3E}">
        <p14:creationId xmlns:p14="http://schemas.microsoft.com/office/powerpoint/2010/main" val="678735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</Words>
  <Application>Microsoft Macintosh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Detailed Structure of Deuteronomy</vt:lpstr>
      <vt:lpstr>PowerPoint Presentation</vt:lpstr>
      <vt:lpstr>PowerPoint Presentation</vt:lpstr>
      <vt:lpstr>Brief Structure of Joshua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Dawn Glen</dc:creator>
  <cp:lastModifiedBy>Dawn Glen</cp:lastModifiedBy>
  <cp:revision>1</cp:revision>
  <dcterms:created xsi:type="dcterms:W3CDTF">2021-05-15T11:50:35Z</dcterms:created>
  <dcterms:modified xsi:type="dcterms:W3CDTF">2021-05-15T11:50:47Z</dcterms:modified>
</cp:coreProperties>
</file>